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6858000" cy="9144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28" d="100"/>
          <a:sy n="28" d="100"/>
        </p:scale>
        <p:origin x="-1613" y="34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72B7011-87ED-4033-B732-A78E1DC539CE}" type="datetime1">
              <a:rPr lang="en-US" smtClean="0"/>
              <a:t>7/30/2014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D5E592C-231E-46E2-B67E-81F012756A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5791308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038B674-773D-4803-8AB8-0B7F297EF198}" type="datetime1">
              <a:rPr lang="en-US" smtClean="0"/>
              <a:t>7/30/2014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143125" y="685800"/>
            <a:ext cx="25717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FC68A1E-04FD-48F7-88F4-D3E6A10FB1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5814544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143125" y="685800"/>
            <a:ext cx="257175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9494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2AAF41-511F-4D2F-BD43-24C5CA98E35A}" type="datetimeFigureOut">
              <a:rPr lang="en-US" smtClean="0"/>
              <a:t>7/30/2014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23178-5140-4E38-9862-2AAE957E47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14949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2AAF41-511F-4D2F-BD43-24C5CA98E35A}" type="datetimeFigureOut">
              <a:rPr lang="en-US" smtClean="0"/>
              <a:t>7/30/2014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23178-5140-4E38-9862-2AAE957E47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87947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2AAF41-511F-4D2F-BD43-24C5CA98E35A}" type="datetimeFigureOut">
              <a:rPr lang="en-US" smtClean="0"/>
              <a:t>7/30/2014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23178-5140-4E38-9862-2AAE957E47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47906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2AAF41-511F-4D2F-BD43-24C5CA98E35A}" type="datetimeFigureOut">
              <a:rPr lang="en-US" smtClean="0"/>
              <a:t>7/30/2014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23178-5140-4E38-9862-2AAE957E47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67079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2AAF41-511F-4D2F-BD43-24C5CA98E35A}" type="datetimeFigureOut">
              <a:rPr lang="en-US" smtClean="0"/>
              <a:t>7/30/2014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23178-5140-4E38-9862-2AAE957E47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68899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2AAF41-511F-4D2F-BD43-24C5CA98E35A}" type="datetimeFigureOut">
              <a:rPr lang="en-US" smtClean="0"/>
              <a:t>7/30/2014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23178-5140-4E38-9862-2AAE957E47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34180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2AAF41-511F-4D2F-BD43-24C5CA98E35A}" type="datetimeFigureOut">
              <a:rPr lang="en-US" smtClean="0"/>
              <a:t>7/30/2014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23178-5140-4E38-9862-2AAE957E47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63920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2AAF41-511F-4D2F-BD43-24C5CA98E35A}" type="datetimeFigureOut">
              <a:rPr lang="en-US" smtClean="0"/>
              <a:t>7/30/2014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23178-5140-4E38-9862-2AAE957E47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77320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2AAF41-511F-4D2F-BD43-24C5CA98E35A}" type="datetimeFigureOut">
              <a:rPr lang="en-US" smtClean="0"/>
              <a:t>7/30/2014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23178-5140-4E38-9862-2AAE957E47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47436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2AAF41-511F-4D2F-BD43-24C5CA98E35A}" type="datetimeFigureOut">
              <a:rPr lang="en-US" smtClean="0"/>
              <a:t>7/30/2014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23178-5140-4E38-9862-2AAE957E47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44347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2AAF41-511F-4D2F-BD43-24C5CA98E35A}" type="datetimeFigureOut">
              <a:rPr lang="en-US" smtClean="0"/>
              <a:t>7/30/2014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23178-5140-4E38-9862-2AAE957E47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6668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2AAF41-511F-4D2F-BD43-24C5CA98E35A}" type="datetimeFigureOut">
              <a:rPr lang="en-US" smtClean="0"/>
              <a:t>7/30/2014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A23178-5140-4E38-9862-2AAE957E47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97916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emf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712703" y="3352800"/>
            <a:ext cx="4784109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b="1" dirty="0" smtClean="0"/>
              <a:t>Jessica Hedeman, DO</a:t>
            </a:r>
          </a:p>
          <a:p>
            <a:r>
              <a:rPr lang="it-IT" dirty="0" smtClean="0"/>
              <a:t>St. Mary Mercy Health – Grand Rapids</a:t>
            </a:r>
          </a:p>
          <a:p>
            <a:r>
              <a:rPr lang="en-US" dirty="0" err="1" smtClean="0"/>
              <a:t>Hauenstein</a:t>
            </a:r>
            <a:r>
              <a:rPr lang="en-US" dirty="0" smtClean="0"/>
              <a:t> Neuroscience Center</a:t>
            </a:r>
            <a:r>
              <a:rPr lang="en-US" dirty="0" smtClean="0">
                <a:effectLst/>
              </a:rPr>
              <a:t> </a:t>
            </a:r>
          </a:p>
          <a:p>
            <a:r>
              <a:rPr lang="en-US" dirty="0" smtClean="0"/>
              <a:t>Movement Disorders Neurologist</a:t>
            </a:r>
          </a:p>
          <a:p>
            <a:endParaRPr lang="it-IT" dirty="0"/>
          </a:p>
        </p:txBody>
      </p:sp>
      <p:sp>
        <p:nvSpPr>
          <p:cNvPr id="6" name="Rectangle 5"/>
          <p:cNvSpPr/>
          <p:nvPr/>
        </p:nvSpPr>
        <p:spPr>
          <a:xfrm>
            <a:off x="1734826" y="5257800"/>
            <a:ext cx="4764444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/>
              <a:t>Steve Klafeta</a:t>
            </a:r>
            <a:r>
              <a:rPr lang="en-US" b="1" dirty="0" smtClean="0">
                <a:effectLst/>
              </a:rPr>
              <a:t>, MD</a:t>
            </a:r>
          </a:p>
          <a:p>
            <a:r>
              <a:rPr lang="en-US" dirty="0" smtClean="0"/>
              <a:t>St. Mary Mercy Health – Grand Rapids</a:t>
            </a:r>
          </a:p>
          <a:p>
            <a:r>
              <a:rPr lang="en-US" dirty="0" smtClean="0"/>
              <a:t>Neurosurgeon – Deep Brain Stimulation</a:t>
            </a:r>
          </a:p>
        </p:txBody>
      </p:sp>
      <p:sp>
        <p:nvSpPr>
          <p:cNvPr id="7" name="Rectangle 6"/>
          <p:cNvSpPr/>
          <p:nvPr/>
        </p:nvSpPr>
        <p:spPr>
          <a:xfrm>
            <a:off x="324317" y="6869668"/>
            <a:ext cx="6174953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da-DK" dirty="0" smtClean="0"/>
              <a:t>Free Admission with complimentary snacks &amp; refreshments</a:t>
            </a:r>
          </a:p>
          <a:p>
            <a:pPr algn="ctr"/>
            <a:endParaRPr lang="da-DK" dirty="0"/>
          </a:p>
          <a:p>
            <a:pPr algn="ctr"/>
            <a:r>
              <a:rPr lang="da-DK" dirty="0" smtClean="0"/>
              <a:t>Please RSVP by August 20 to Hettie Molvang 231-947-7389 or Jason Roth 313-806-4127</a:t>
            </a:r>
          </a:p>
          <a:p>
            <a:pPr algn="ctr"/>
            <a:endParaRPr lang="da-DK" dirty="0"/>
          </a:p>
          <a:p>
            <a:pPr algn="ctr"/>
            <a:r>
              <a:rPr lang="da-DK" dirty="0" smtClean="0"/>
              <a:t>Space is limited.  Please reserve your spot as soon as possible.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28600" y="1109472"/>
            <a:ext cx="64008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dirty="0" smtClean="0"/>
          </a:p>
          <a:p>
            <a:pPr algn="ctr"/>
            <a:r>
              <a:rPr lang="en-US" b="1" i="1" dirty="0" smtClean="0"/>
              <a:t>Update on Parkinson’s Disease and Deep Brain Stimulation</a:t>
            </a:r>
          </a:p>
          <a:p>
            <a:pPr algn="ctr"/>
            <a:endParaRPr lang="en-US" dirty="0"/>
          </a:p>
          <a:p>
            <a:r>
              <a:rPr lang="en-US" dirty="0" smtClean="0"/>
              <a:t>When: 	Wednesday, August 27, 2014 at 1:00 p.m.</a:t>
            </a:r>
          </a:p>
          <a:p>
            <a:r>
              <a:rPr lang="en-US" dirty="0" smtClean="0"/>
              <a:t>Where:	</a:t>
            </a:r>
            <a:r>
              <a:rPr lang="en-US" dirty="0" err="1" smtClean="0"/>
              <a:t>Hagerty</a:t>
            </a:r>
            <a:r>
              <a:rPr lang="en-US" dirty="0" smtClean="0"/>
              <a:t> Center – Room A</a:t>
            </a:r>
          </a:p>
          <a:p>
            <a:r>
              <a:rPr lang="en-US" dirty="0"/>
              <a:t>	</a:t>
            </a:r>
            <a:r>
              <a:rPr lang="en-US" dirty="0" smtClean="0"/>
              <a:t>715 East Front Street, Traverse City, MI 49686  </a:t>
            </a:r>
            <a:endParaRPr lang="en-US" dirty="0"/>
          </a:p>
        </p:txBody>
      </p:sp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3251" y="3352800"/>
            <a:ext cx="1036949" cy="14773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3251" y="5029199"/>
            <a:ext cx="1036949" cy="14478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0" y="580520"/>
            <a:ext cx="2547937" cy="530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413855"/>
            <a:ext cx="2009775" cy="723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086440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92</TotalTime>
  <Words>78</Words>
  <Application>Microsoft Office PowerPoint</Application>
  <PresentationFormat>On-screen Show (4:3)</PresentationFormat>
  <Paragraphs>18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Medtronic, Inc.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Atkins, Stephen</dc:creator>
  <cp:lastModifiedBy>Wischman, Susan</cp:lastModifiedBy>
  <cp:revision>10</cp:revision>
  <dcterms:created xsi:type="dcterms:W3CDTF">2014-06-30T19:45:21Z</dcterms:created>
  <dcterms:modified xsi:type="dcterms:W3CDTF">2014-07-30T18:05:58Z</dcterms:modified>
</cp:coreProperties>
</file>