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8" d="100"/>
          <a:sy n="28" d="100"/>
        </p:scale>
        <p:origin x="-1613" y="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B7011-87ED-4033-B732-A78E1DC539CE}" type="datetime1">
              <a:rPr lang="en-US" smtClean="0"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E592C-231E-46E2-B67E-81F012756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913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8B674-773D-4803-8AB8-0B7F297EF198}" type="datetime1">
              <a:rPr lang="en-US" smtClean="0"/>
              <a:t>7/30/2014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68A1E-04FD-48F7-88F4-D3E6A10F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145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AF41-511F-4D2F-BD43-24C5CA98E35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3178-5140-4E38-9862-2AAE957E4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94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AF41-511F-4D2F-BD43-24C5CA98E35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3178-5140-4E38-9862-2AAE957E4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94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AF41-511F-4D2F-BD43-24C5CA98E35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3178-5140-4E38-9862-2AAE957E4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9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AF41-511F-4D2F-BD43-24C5CA98E35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3178-5140-4E38-9862-2AAE957E4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0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AF41-511F-4D2F-BD43-24C5CA98E35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3178-5140-4E38-9862-2AAE957E4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8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AF41-511F-4D2F-BD43-24C5CA98E35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3178-5140-4E38-9862-2AAE957E4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1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AF41-511F-4D2F-BD43-24C5CA98E35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3178-5140-4E38-9862-2AAE957E4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9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AF41-511F-4D2F-BD43-24C5CA98E35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3178-5140-4E38-9862-2AAE957E4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3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AF41-511F-4D2F-BD43-24C5CA98E35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3178-5140-4E38-9862-2AAE957E4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4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AF41-511F-4D2F-BD43-24C5CA98E35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3178-5140-4E38-9862-2AAE957E4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3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AF41-511F-4D2F-BD43-24C5CA98E35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3178-5140-4E38-9862-2AAE957E4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AAF41-511F-4D2F-BD43-24C5CA98E35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23178-5140-4E38-9862-2AAE957E4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9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12703" y="3352800"/>
            <a:ext cx="47841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Jessica Hedeman, DO</a:t>
            </a:r>
          </a:p>
          <a:p>
            <a:r>
              <a:rPr lang="it-IT" dirty="0" smtClean="0"/>
              <a:t>St. Mary Mercy Health – Grand Rapids</a:t>
            </a:r>
          </a:p>
          <a:p>
            <a:r>
              <a:rPr lang="en-US" dirty="0" err="1" smtClean="0"/>
              <a:t>Hauenstein</a:t>
            </a:r>
            <a:r>
              <a:rPr lang="en-US" dirty="0" smtClean="0"/>
              <a:t> Neuroscience Center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/>
              <a:t>Movement Disorders Neurologist</a:t>
            </a:r>
          </a:p>
          <a:p>
            <a:endParaRPr lang="it-IT" dirty="0"/>
          </a:p>
        </p:txBody>
      </p:sp>
      <p:sp>
        <p:nvSpPr>
          <p:cNvPr id="6" name="Rectangle 5"/>
          <p:cNvSpPr/>
          <p:nvPr/>
        </p:nvSpPr>
        <p:spPr>
          <a:xfrm>
            <a:off x="1734826" y="5257800"/>
            <a:ext cx="47644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Steve Klafeta</a:t>
            </a:r>
            <a:r>
              <a:rPr lang="en-US" b="1" dirty="0" smtClean="0">
                <a:effectLst/>
              </a:rPr>
              <a:t>, MD</a:t>
            </a:r>
          </a:p>
          <a:p>
            <a:r>
              <a:rPr lang="en-US" dirty="0" smtClean="0"/>
              <a:t>St. Mary Mercy Health – Grand Rapids</a:t>
            </a:r>
          </a:p>
          <a:p>
            <a:r>
              <a:rPr lang="en-US" dirty="0" smtClean="0"/>
              <a:t>Neurosurgeon – Deep Brain Stimulation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24317" y="6869668"/>
            <a:ext cx="6174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Free Admission with complimentary snacks &amp; refreshments</a:t>
            </a:r>
          </a:p>
          <a:p>
            <a:pPr algn="ctr"/>
            <a:endParaRPr lang="da-DK" dirty="0"/>
          </a:p>
          <a:p>
            <a:pPr algn="ctr"/>
            <a:r>
              <a:rPr lang="da-DK" dirty="0" smtClean="0"/>
              <a:t>Please RSVP by August 20 to Hettie Molvang 231-947-7389 or Jason Roth 313-806-4127</a:t>
            </a:r>
          </a:p>
          <a:p>
            <a:pPr algn="ctr"/>
            <a:endParaRPr lang="da-DK" dirty="0"/>
          </a:p>
          <a:p>
            <a:pPr algn="ctr"/>
            <a:r>
              <a:rPr lang="da-DK" dirty="0" smtClean="0"/>
              <a:t>Space is limited.  Please reserve your spot as soon as possible.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1109472"/>
            <a:ext cx="64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b="1" i="1" dirty="0" smtClean="0"/>
              <a:t>Update on Parkinson’s Disease and Deep Brain Stimulation</a:t>
            </a:r>
          </a:p>
          <a:p>
            <a:pPr algn="ctr"/>
            <a:endParaRPr lang="en-US" dirty="0"/>
          </a:p>
          <a:p>
            <a:r>
              <a:rPr lang="en-US" dirty="0" smtClean="0"/>
              <a:t>When: 	Wednesday, August 27, 2014 at 1:00 p.m.</a:t>
            </a:r>
          </a:p>
          <a:p>
            <a:r>
              <a:rPr lang="en-US" dirty="0" smtClean="0"/>
              <a:t>Where:	</a:t>
            </a:r>
            <a:r>
              <a:rPr lang="en-US" dirty="0" err="1" smtClean="0"/>
              <a:t>Hagerty</a:t>
            </a:r>
            <a:r>
              <a:rPr lang="en-US" dirty="0" smtClean="0"/>
              <a:t> Center – Room A</a:t>
            </a:r>
          </a:p>
          <a:p>
            <a:r>
              <a:rPr lang="en-US" dirty="0"/>
              <a:t>	</a:t>
            </a:r>
            <a:r>
              <a:rPr lang="en-US" dirty="0" smtClean="0"/>
              <a:t>715 East Front Street, Traverse City, MI 49686  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51" y="3352800"/>
            <a:ext cx="103694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51" y="5029199"/>
            <a:ext cx="1036949" cy="144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80520"/>
            <a:ext cx="25479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3855"/>
            <a:ext cx="20097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864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78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Medtronic,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Stephen</dc:creator>
  <cp:lastModifiedBy>Wischman, Susan</cp:lastModifiedBy>
  <cp:revision>10</cp:revision>
  <dcterms:created xsi:type="dcterms:W3CDTF">2014-06-30T19:45:21Z</dcterms:created>
  <dcterms:modified xsi:type="dcterms:W3CDTF">2014-07-30T18:05:58Z</dcterms:modified>
</cp:coreProperties>
</file>